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</p:sldIdLst>
  <p:sldSz cx="9144000" cy="6858000" type="screen4x3"/>
  <p:notesSz cx="6858000" cy="9144000"/>
  <p:photoAlbum layout="1picTitle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4" d="100"/>
          <a:sy n="74" d="100"/>
        </p:scale>
        <p:origin x="-1266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8B2E9D-44B8-4849-A8C1-158D5BB96E48}" type="datetimeFigureOut">
              <a:rPr lang="en-IN" smtClean="0"/>
              <a:t>17-07-2023</a:t>
            </a:fld>
            <a:endParaRPr lang="en-IN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9C163-0822-4BDF-945A-EB15A2D31C3A}" type="slidenum">
              <a:rPr lang="en-IN" smtClean="0"/>
              <a:t>‹#›</a:t>
            </a:fld>
            <a:endParaRPr lang="en-IN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8B2E9D-44B8-4849-A8C1-158D5BB96E48}" type="datetimeFigureOut">
              <a:rPr lang="en-IN" smtClean="0"/>
              <a:t>17-07-2023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9C163-0822-4BDF-945A-EB15A2D31C3A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8B2E9D-44B8-4849-A8C1-158D5BB96E48}" type="datetimeFigureOut">
              <a:rPr lang="en-IN" smtClean="0"/>
              <a:t>17-07-2023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9C163-0822-4BDF-945A-EB15A2D31C3A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8B2E9D-44B8-4849-A8C1-158D5BB96E48}" type="datetimeFigureOut">
              <a:rPr lang="en-IN" smtClean="0"/>
              <a:t>17-07-2023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9C163-0822-4BDF-945A-EB15A2D31C3A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8B2E9D-44B8-4849-A8C1-158D5BB96E48}" type="datetimeFigureOut">
              <a:rPr lang="en-IN" smtClean="0"/>
              <a:t>17-07-2023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9C163-0822-4BDF-945A-EB15A2D31C3A}" type="slidenum">
              <a:rPr lang="en-IN" smtClean="0"/>
              <a:t>‹#›</a:t>
            </a:fld>
            <a:endParaRPr lang="en-IN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8B2E9D-44B8-4849-A8C1-158D5BB96E48}" type="datetimeFigureOut">
              <a:rPr lang="en-IN" smtClean="0"/>
              <a:t>17-07-2023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9C163-0822-4BDF-945A-EB15A2D31C3A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8B2E9D-44B8-4849-A8C1-158D5BB96E48}" type="datetimeFigureOut">
              <a:rPr lang="en-IN" smtClean="0"/>
              <a:t>17-07-2023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9C163-0822-4BDF-945A-EB15A2D31C3A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8B2E9D-44B8-4849-A8C1-158D5BB96E48}" type="datetimeFigureOut">
              <a:rPr lang="en-IN" smtClean="0"/>
              <a:t>17-07-2023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9C163-0822-4BDF-945A-EB15A2D31C3A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8B2E9D-44B8-4849-A8C1-158D5BB96E48}" type="datetimeFigureOut">
              <a:rPr lang="en-IN" smtClean="0"/>
              <a:t>17-07-2023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9C163-0822-4BDF-945A-EB15A2D31C3A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8B2E9D-44B8-4849-A8C1-158D5BB96E48}" type="datetimeFigureOut">
              <a:rPr lang="en-IN" smtClean="0"/>
              <a:t>17-07-2023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9C163-0822-4BDF-945A-EB15A2D31C3A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8B2E9D-44B8-4849-A8C1-158D5BB96E48}" type="datetimeFigureOut">
              <a:rPr lang="en-IN" smtClean="0"/>
              <a:t>17-07-2023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fld id="{9AE9C163-0822-4BDF-945A-EB15A2D31C3A}" type="slidenum">
              <a:rPr lang="en-IN" smtClean="0"/>
              <a:t>‹#›</a:t>
            </a:fld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F18B2E9D-44B8-4849-A8C1-158D5BB96E48}" type="datetimeFigureOut">
              <a:rPr lang="en-IN" smtClean="0"/>
              <a:t>17-07-2023</a:t>
            </a:fld>
            <a:endParaRPr lang="en-IN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9AE9C163-0822-4BDF-945A-EB15A2D31C3A}" type="slidenum">
              <a:rPr lang="en-IN" smtClean="0"/>
              <a:t>‹#›</a:t>
            </a:fld>
            <a:endParaRPr lang="en-IN"/>
          </a:p>
        </p:txBody>
      </p:sp>
      <p:grpSp>
        <p:nvGrpSpPr>
          <p:cNvPr id="2" name="Group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1560" y="2132856"/>
            <a:ext cx="7851648" cy="18288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on </a:t>
            </a:r>
            <a:r>
              <a:rPr lang="en-US"/>
              <a:t/>
            </a:r>
            <a:br>
              <a:rPr lang="en-US"/>
            </a:br>
            <a:r>
              <a:rPr lang="en-US" smtClean="0"/>
              <a:t>AWS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Alb,Clb,Autoscaling</a:t>
            </a: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11560" y="4869160"/>
            <a:ext cx="7854696" cy="1752600"/>
          </a:xfrm>
        </p:spPr>
        <p:txBody>
          <a:bodyPr/>
          <a:lstStyle/>
          <a:p>
            <a:pPr algn="l"/>
            <a:r>
              <a:rPr lang="en-US" sz="2800" dirty="0"/>
              <a:t>Presented by :-</a:t>
            </a:r>
            <a:r>
              <a:rPr lang="en-IN" sz="2800" dirty="0"/>
              <a:t>                                        Guided by :-</a:t>
            </a:r>
          </a:p>
          <a:p>
            <a:pPr algn="l"/>
            <a:r>
              <a:rPr lang="en-US" dirty="0"/>
              <a:t>Rahul </a:t>
            </a:r>
            <a:r>
              <a:rPr lang="en-US" dirty="0" err="1"/>
              <a:t>Bhati</a:t>
            </a:r>
            <a:r>
              <a:rPr lang="en-US" dirty="0"/>
              <a:t>                                                   </a:t>
            </a:r>
            <a:r>
              <a:rPr lang="en-US" dirty="0" err="1"/>
              <a:t>Ashish</a:t>
            </a:r>
            <a:r>
              <a:rPr lang="en-US" dirty="0"/>
              <a:t> Sir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811856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 descr="Screenshot (219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709738"/>
            <a:ext cx="8229600" cy="462756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155642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 descr="Screenshot (220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709738"/>
            <a:ext cx="8229600" cy="462756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614018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 descr="Screenshot (221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709738"/>
            <a:ext cx="8229600" cy="462756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236071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 descr="Screenshot (222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709738"/>
            <a:ext cx="8229600" cy="462756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498476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 descr="Screenshot (223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709738"/>
            <a:ext cx="8229600" cy="462756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290466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 descr="Screenshot (224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709738"/>
            <a:ext cx="8229600" cy="462756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83949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Classic Load Balancer</a:t>
            </a:r>
            <a:endParaRPr lang="en-IN" dirty="0"/>
          </a:p>
        </p:txBody>
      </p:sp>
      <p:pic>
        <p:nvPicPr>
          <p:cNvPr id="3" name="Picture 2" descr="Screenshot (225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709738"/>
            <a:ext cx="8229600" cy="462756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791047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 descr="Screenshot (226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709738"/>
            <a:ext cx="8229600" cy="462756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562152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 descr="Screenshot (227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709738"/>
            <a:ext cx="8229600" cy="462756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955981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 descr="Screenshot (228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709738"/>
            <a:ext cx="8229600" cy="462756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964153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 </a:t>
            </a:r>
            <a:r>
              <a:rPr lang="en-US" dirty="0"/>
              <a:t>L</a:t>
            </a:r>
            <a:r>
              <a:rPr lang="en-US" dirty="0" smtClean="0"/>
              <a:t>oad Balancer</a:t>
            </a:r>
            <a:endParaRPr lang="en-IN" dirty="0"/>
          </a:p>
        </p:txBody>
      </p:sp>
      <p:pic>
        <p:nvPicPr>
          <p:cNvPr id="3" name="Picture 2" descr="Screenshot (211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709738"/>
            <a:ext cx="8229600" cy="462756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585776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 descr="Screenshot (229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709738"/>
            <a:ext cx="8229600" cy="462756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131902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 descr="Screenshot (230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709738"/>
            <a:ext cx="8229600" cy="462756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160632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Auto scaling</a:t>
            </a:r>
            <a:endParaRPr lang="en-IN" dirty="0"/>
          </a:p>
        </p:txBody>
      </p:sp>
      <p:pic>
        <p:nvPicPr>
          <p:cNvPr id="3" name="Picture 2" descr="Screenshot (231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709738"/>
            <a:ext cx="8229600" cy="462756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646307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 descr="Screenshot (233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709738"/>
            <a:ext cx="8229600" cy="462756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22517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 descr="Screenshot (234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709738"/>
            <a:ext cx="8229600" cy="462756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368648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 descr="Screenshot (235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709738"/>
            <a:ext cx="8229600" cy="462756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228762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 descr="Screenshot (236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709738"/>
            <a:ext cx="8229600" cy="462756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671063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 descr="Screenshot (237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709738"/>
            <a:ext cx="8229600" cy="462756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505231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 descr="Screenshot (242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709738"/>
            <a:ext cx="8229600" cy="462756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097162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 descr="Screenshot (243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709738"/>
            <a:ext cx="8229600" cy="462756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737056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 descr="Screenshot (212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709738"/>
            <a:ext cx="8229600" cy="462756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028155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 descr="Screenshot (244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709738"/>
            <a:ext cx="8229600" cy="462756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803608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 descr="Screenshot (245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709738"/>
            <a:ext cx="8229600" cy="462756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843266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 descr="Screenshot (246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709738"/>
            <a:ext cx="8229600" cy="462756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639408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 descr="Screenshot (247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709738"/>
            <a:ext cx="8229600" cy="462756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883357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 descr="Screenshot (248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709738"/>
            <a:ext cx="8229600" cy="462756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718723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 descr="Screenshot (249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709738"/>
            <a:ext cx="8229600" cy="462756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293734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 descr="Screenshot (250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709738"/>
            <a:ext cx="8229600" cy="462756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664820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3861048"/>
            <a:ext cx="8305800" cy="1143000"/>
          </a:xfrm>
        </p:spPr>
        <p:txBody>
          <a:bodyPr>
            <a:noAutofit/>
          </a:bodyPr>
          <a:lstStyle/>
          <a:p>
            <a:pPr algn="ctr"/>
            <a:r>
              <a:rPr lang="en-US" sz="9600" dirty="0" smtClean="0"/>
              <a:t>Thank you</a:t>
            </a:r>
            <a:r>
              <a:rPr lang="en-US" sz="9600" dirty="0"/>
              <a:t/>
            </a:r>
            <a:br>
              <a:rPr lang="en-US" sz="9600" dirty="0"/>
            </a:br>
            <a:r>
              <a:rPr lang="en-US" sz="6000" dirty="0" err="1"/>
              <a:t>Ashish</a:t>
            </a:r>
            <a:r>
              <a:rPr lang="en-US" sz="6000" dirty="0"/>
              <a:t> Sir</a:t>
            </a:r>
            <a:endParaRPr lang="en-IN" sz="6000" dirty="0"/>
          </a:p>
        </p:txBody>
      </p:sp>
    </p:spTree>
    <p:extLst>
      <p:ext uri="{BB962C8B-B14F-4D97-AF65-F5344CB8AC3E}">
        <p14:creationId xmlns:p14="http://schemas.microsoft.com/office/powerpoint/2010/main" val="21450883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 descr="Screenshot (213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709738"/>
            <a:ext cx="8229600" cy="462756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686729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 descr="Screenshot (214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709738"/>
            <a:ext cx="8229600" cy="462756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650181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 descr="Screenshot (215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709738"/>
            <a:ext cx="8229600" cy="462756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597018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 descr="Screenshot (216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709738"/>
            <a:ext cx="8229600" cy="462756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666990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 descr="Screenshot (217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709738"/>
            <a:ext cx="8229600" cy="462756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059740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 descr="Screenshot (218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709738"/>
            <a:ext cx="8229600" cy="462756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3880289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low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  <a:scene3d>
            <a:camera prst="orthographicFront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14</TotalTime>
  <Words>21</Words>
  <Application>Microsoft Office PowerPoint</Application>
  <PresentationFormat>On-screen Show (4:3)</PresentationFormat>
  <Paragraphs>7</Paragraphs>
  <Slides>37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38" baseType="lpstr">
      <vt:lpstr>Flow</vt:lpstr>
      <vt:lpstr>Presentation on  AWS Alb,Clb,Autoscaling</vt:lpstr>
      <vt:lpstr>Application Load Balancer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Classic Load Balancer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Auto scaling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 Ashish Sir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on  aws2 alb,clb,autoscaling</dc:title>
  <dc:creator>RAHUL BHATI</dc:creator>
  <cp:lastModifiedBy>RAHUL BHATI</cp:lastModifiedBy>
  <cp:revision>6</cp:revision>
  <dcterms:created xsi:type="dcterms:W3CDTF">2023-07-13T07:56:46Z</dcterms:created>
  <dcterms:modified xsi:type="dcterms:W3CDTF">2023-07-17T17:06:43Z</dcterms:modified>
</cp:coreProperties>
</file>